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5.png" ContentType="image/png"/>
  <Override PartName="/ppt/media/image44.png" ContentType="image/png"/>
  <Override PartName="/ppt/media/image41.jpeg" ContentType="image/jpeg"/>
  <Override PartName="/ppt/media/image38.gif" ContentType="image/gif"/>
  <Override PartName="/ppt/media/image37.png" ContentType="image/png"/>
  <Override PartName="/ppt/media/image16.png" ContentType="image/png"/>
  <Override PartName="/ppt/media/image13.png" ContentType="image/png"/>
  <Override PartName="/ppt/media/image2.jpeg" ContentType="image/jpeg"/>
  <Override PartName="/ppt/media/image15.png" ContentType="image/png"/>
  <Override PartName="/ppt/media/image3.jpeg" ContentType="image/jpeg"/>
  <Override PartName="/ppt/media/image14.png" ContentType="image/png"/>
  <Override PartName="/ppt/media/image18.png" ContentType="image/png"/>
  <Override PartName="/ppt/media/image19.png" ContentType="image/png"/>
  <Override PartName="/ppt/media/image9.jpeg" ContentType="image/jpe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8.png" ContentType="image/png"/>
  <Override PartName="/ppt/media/image31.png" ContentType="image/png"/>
  <Override PartName="/ppt/media/image35.png" ContentType="image/png"/>
  <Override PartName="/ppt/media/image8.jpeg" ContentType="image/jpeg"/>
  <Override PartName="/ppt/media/image36.png" ContentType="image/png"/>
  <Override PartName="/ppt/media/image12.jpeg" ContentType="image/jpeg"/>
  <Override PartName="/ppt/media/image11.jpeg" ContentType="image/jpeg"/>
  <Override PartName="/ppt/media/image43.jpeg" ContentType="image/jpeg"/>
  <Override PartName="/ppt/media/image10.jpeg" ContentType="image/jpeg"/>
  <Override PartName="/ppt/media/image17.jpeg" ContentType="image/jpeg"/>
  <Override PartName="/ppt/media/image7.png" ContentType="image/png"/>
  <Override PartName="/ppt/media/image40.jpeg" ContentType="image/jpeg"/>
  <Override PartName="/ppt/media/image1.png" ContentType="image/png"/>
  <Override PartName="/ppt/media/image42.jpeg" ContentType="image/jpeg"/>
  <Override PartName="/ppt/media/image5.png" ContentType="image/png"/>
  <Override PartName="/ppt/media/image6.png" ContentType="image/png"/>
  <Override PartName="/ppt/media/image20.jpeg" ContentType="image/jpeg"/>
  <Override PartName="/ppt/media/image4.jpeg" ContentType="image/jpeg"/>
  <Override PartName="/ppt/media/image26.jpeg" ContentType="image/jpeg"/>
  <Override PartName="/ppt/media/image27.jpeg" ContentType="image/jpeg"/>
  <Override PartName="/ppt/media/image29.jpeg" ContentType="image/jpeg"/>
  <Override PartName="/ppt/media/image30.jpeg" ContentType="image/jpeg"/>
  <Override PartName="/ppt/media/image32.jpeg" ContentType="image/jpeg"/>
  <Override PartName="/ppt/media/image39.jpeg" ContentType="image/jpeg"/>
  <Override PartName="/ppt/media/image33.jpeg" ContentType="image/jpeg"/>
  <Override PartName="/ppt/media/image34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l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k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d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h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l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x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f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m</a:t>
            </a:r>
            <a:r>
              <a:rPr b="0" lang="en-IN" sz="4400" spc="-1" strike="noStrike">
                <a:latin typeface="Arial"/>
              </a:rPr>
              <a:t>a</a:t>
            </a:r>
            <a:r>
              <a:rPr b="0" lang="en-IN" sz="4400" spc="-1" strike="noStrike">
                <a:latin typeface="Arial"/>
              </a:rPr>
              <a:t>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jpeg"/><Relationship Id="rId8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gif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rcRect l="0" t="14084" r="3" b="10090"/>
          <a:stretch/>
        </p:blipFill>
        <p:spPr>
          <a:xfrm>
            <a:off x="70200" y="3644280"/>
            <a:ext cx="8940960" cy="309528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936000" y="2981880"/>
            <a:ext cx="7271640" cy="15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46" strike="noStrike">
                <a:solidFill>
                  <a:srgbClr val="4469fa"/>
                </a:solidFill>
                <a:latin typeface="Calibri"/>
                <a:ea typeface="DejaVu Sans"/>
              </a:rPr>
              <a:t>Sharma S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3200" spc="46" strike="noStrike">
                <a:solidFill>
                  <a:srgbClr val="4469fa"/>
                </a:solidFill>
                <a:latin typeface="Calibri"/>
                <a:ea typeface="Noto Sans CJK SC Regular"/>
              </a:rPr>
              <a:t>Co-founder &amp; </a:t>
            </a:r>
            <a:r>
              <a:rPr b="1" lang="en-IN" sz="3200" spc="46" strike="noStrike">
                <a:solidFill>
                  <a:srgbClr val="4469fa"/>
                </a:solidFill>
                <a:latin typeface="Calibri"/>
                <a:ea typeface="DejaVu Sans"/>
              </a:rPr>
              <a:t>Director of AI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3200" spc="46" strike="noStrike">
                <a:solidFill>
                  <a:srgbClr val="4469fa"/>
                </a:solidFill>
                <a:latin typeface="Calibri"/>
                <a:ea typeface="DejaVu Sans"/>
              </a:rPr>
              <a:t>Agentz.ai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40" name="Picture 2" descr=""/>
          <p:cNvPicPr/>
          <p:nvPr/>
        </p:nvPicPr>
        <p:blipFill>
          <a:blip r:embed="rId2">
            <a:lum contrast="4000"/>
          </a:blip>
          <a:srcRect l="18180" t="18180" r="13638" b="9090"/>
          <a:stretch/>
        </p:blipFill>
        <p:spPr>
          <a:xfrm>
            <a:off x="3340080" y="89640"/>
            <a:ext cx="2707560" cy="288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" descr=""/>
          <p:cNvPicPr/>
          <p:nvPr/>
        </p:nvPicPr>
        <p:blipFill>
          <a:blip r:embed="rId1"/>
          <a:stretch/>
        </p:blipFill>
        <p:spPr>
          <a:xfrm>
            <a:off x="1523880" y="0"/>
            <a:ext cx="6095160" cy="2832840"/>
          </a:xfrm>
          <a:prstGeom prst="rect">
            <a:avLst/>
          </a:prstGeom>
          <a:ln>
            <a:noFill/>
          </a:ln>
        </p:spPr>
      </p:pic>
      <p:pic>
        <p:nvPicPr>
          <p:cNvPr id="42" name="Picture 2" descr=""/>
          <p:cNvPicPr/>
          <p:nvPr/>
        </p:nvPicPr>
        <p:blipFill>
          <a:blip r:embed="rId2"/>
          <a:stretch/>
        </p:blipFill>
        <p:spPr>
          <a:xfrm>
            <a:off x="76320" y="2971800"/>
            <a:ext cx="8000280" cy="346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" descr=""/>
          <p:cNvPicPr/>
          <p:nvPr/>
        </p:nvPicPr>
        <p:blipFill>
          <a:blip r:embed="rId1"/>
          <a:srcRect l="12817" t="22642" r="6407" b="-143"/>
          <a:stretch/>
        </p:blipFill>
        <p:spPr>
          <a:xfrm>
            <a:off x="0" y="23040"/>
            <a:ext cx="9128160" cy="68346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1"/>
          <a:srcRect l="51750" t="11185" r="2618" b="26653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"/>
          <p:cNvPicPr/>
          <p:nvPr/>
        </p:nvPicPr>
        <p:blipFill>
          <a:blip r:embed="rId1"/>
          <a:stretch/>
        </p:blipFill>
        <p:spPr>
          <a:xfrm>
            <a:off x="0" y="9360"/>
            <a:ext cx="6076080" cy="456192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2"/>
          <a:stretch/>
        </p:blipFill>
        <p:spPr>
          <a:xfrm>
            <a:off x="4191120" y="3352680"/>
            <a:ext cx="3876120" cy="2047320"/>
          </a:xfrm>
          <a:prstGeom prst="rect">
            <a:avLst/>
          </a:prstGeom>
          <a:ln>
            <a:noFill/>
          </a:ln>
        </p:spPr>
      </p:pic>
      <p:pic>
        <p:nvPicPr>
          <p:cNvPr id="47" name="Picture 8" descr=""/>
          <p:cNvPicPr/>
          <p:nvPr/>
        </p:nvPicPr>
        <p:blipFill>
          <a:blip r:embed="rId3"/>
          <a:stretch/>
        </p:blipFill>
        <p:spPr>
          <a:xfrm>
            <a:off x="5343480" y="228600"/>
            <a:ext cx="3418920" cy="1247040"/>
          </a:xfrm>
          <a:prstGeom prst="rect">
            <a:avLst/>
          </a:prstGeom>
          <a:ln>
            <a:noFill/>
          </a:ln>
        </p:spPr>
      </p:pic>
      <p:pic>
        <p:nvPicPr>
          <p:cNvPr id="48" name="Picture 10" descr=""/>
          <p:cNvPicPr/>
          <p:nvPr/>
        </p:nvPicPr>
        <p:blipFill>
          <a:blip r:embed="rId4"/>
          <a:stretch/>
        </p:blipFill>
        <p:spPr>
          <a:xfrm>
            <a:off x="685800" y="4260240"/>
            <a:ext cx="2666160" cy="2444760"/>
          </a:xfrm>
          <a:prstGeom prst="rect">
            <a:avLst/>
          </a:prstGeom>
          <a:ln>
            <a:noFill/>
          </a:ln>
        </p:spPr>
      </p:pic>
      <p:pic>
        <p:nvPicPr>
          <p:cNvPr id="49" name="Picture 12" descr=""/>
          <p:cNvPicPr/>
          <p:nvPr/>
        </p:nvPicPr>
        <p:blipFill>
          <a:blip r:embed="rId5"/>
          <a:srcRect l="8021" t="6064" r="14400" b="6064"/>
          <a:stretch/>
        </p:blipFill>
        <p:spPr>
          <a:xfrm>
            <a:off x="5943600" y="1523880"/>
            <a:ext cx="1980360" cy="1980360"/>
          </a:xfrm>
          <a:prstGeom prst="rect">
            <a:avLst/>
          </a:prstGeom>
          <a:ln>
            <a:noFill/>
          </a:ln>
        </p:spPr>
      </p:pic>
      <p:pic>
        <p:nvPicPr>
          <p:cNvPr id="50" name="Picture 14" descr=""/>
          <p:cNvPicPr/>
          <p:nvPr/>
        </p:nvPicPr>
        <p:blipFill>
          <a:blip r:embed="rId6"/>
          <a:srcRect l="17390" t="8736" r="18842" b="8199"/>
          <a:stretch/>
        </p:blipFill>
        <p:spPr>
          <a:xfrm>
            <a:off x="3200400" y="5105520"/>
            <a:ext cx="1675800" cy="1447200"/>
          </a:xfrm>
          <a:prstGeom prst="rect">
            <a:avLst/>
          </a:prstGeom>
          <a:ln>
            <a:noFill/>
          </a:ln>
        </p:spPr>
      </p:pic>
      <p:pic>
        <p:nvPicPr>
          <p:cNvPr id="51" name="Picture 16" descr=""/>
          <p:cNvPicPr/>
          <p:nvPr/>
        </p:nvPicPr>
        <p:blipFill>
          <a:blip r:embed="rId7"/>
          <a:srcRect l="3429" t="21158" r="50845" b="17458"/>
          <a:stretch/>
        </p:blipFill>
        <p:spPr>
          <a:xfrm>
            <a:off x="5410080" y="5181480"/>
            <a:ext cx="2101320" cy="152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"/>
          <p:cNvPicPr/>
          <p:nvPr/>
        </p:nvPicPr>
        <p:blipFill>
          <a:blip r:embed="rId1"/>
          <a:stretch/>
        </p:blipFill>
        <p:spPr>
          <a:xfrm>
            <a:off x="380880" y="304920"/>
            <a:ext cx="2056680" cy="20566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88900" rotWithShape="0">
              <a:srgbClr val="000000">
                <a:alpha val="45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3" name="CustomShape 1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3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Picture 10" descr=""/>
          <p:cNvPicPr/>
          <p:nvPr/>
        </p:nvPicPr>
        <p:blipFill>
          <a:blip r:embed="rId2"/>
          <a:srcRect l="28993" t="0" r="27992" b="0"/>
          <a:stretch/>
        </p:blipFill>
        <p:spPr>
          <a:xfrm>
            <a:off x="2895480" y="304920"/>
            <a:ext cx="1834200" cy="3199680"/>
          </a:xfrm>
          <a:prstGeom prst="rect">
            <a:avLst/>
          </a:prstGeom>
          <a:ln>
            <a:noFill/>
          </a:ln>
        </p:spPr>
      </p:pic>
      <p:pic>
        <p:nvPicPr>
          <p:cNvPr id="57" name="Picture 12" descr=""/>
          <p:cNvPicPr/>
          <p:nvPr/>
        </p:nvPicPr>
        <p:blipFill>
          <a:blip r:embed="rId3"/>
          <a:stretch/>
        </p:blipFill>
        <p:spPr>
          <a:xfrm>
            <a:off x="5257800" y="457200"/>
            <a:ext cx="3160080" cy="2133000"/>
          </a:xfrm>
          <a:prstGeom prst="rect">
            <a:avLst/>
          </a:prstGeom>
          <a:ln>
            <a:noFill/>
          </a:ln>
        </p:spPr>
      </p:pic>
      <p:pic>
        <p:nvPicPr>
          <p:cNvPr id="58" name="Picture 14" descr=""/>
          <p:cNvPicPr/>
          <p:nvPr/>
        </p:nvPicPr>
        <p:blipFill>
          <a:blip r:embed="rId4"/>
          <a:stretch/>
        </p:blipFill>
        <p:spPr>
          <a:xfrm>
            <a:off x="5486400" y="2895480"/>
            <a:ext cx="3047400" cy="1523160"/>
          </a:xfrm>
          <a:prstGeom prst="rect">
            <a:avLst/>
          </a:prstGeom>
          <a:ln>
            <a:noFill/>
          </a:ln>
        </p:spPr>
      </p:pic>
      <p:pic>
        <p:nvPicPr>
          <p:cNvPr id="59" name="Picture 16" descr=""/>
          <p:cNvPicPr/>
          <p:nvPr/>
        </p:nvPicPr>
        <p:blipFill>
          <a:blip r:embed="rId5"/>
          <a:srcRect l="11863" t="0" r="48599" b="-630"/>
          <a:stretch/>
        </p:blipFill>
        <p:spPr>
          <a:xfrm>
            <a:off x="380880" y="2666880"/>
            <a:ext cx="2056680" cy="2742480"/>
          </a:xfrm>
          <a:prstGeom prst="rect">
            <a:avLst/>
          </a:prstGeom>
          <a:ln>
            <a:noFill/>
          </a:ln>
        </p:spPr>
      </p:pic>
      <p:pic>
        <p:nvPicPr>
          <p:cNvPr id="60" name="Picture 18" descr=""/>
          <p:cNvPicPr/>
          <p:nvPr/>
        </p:nvPicPr>
        <p:blipFill>
          <a:blip r:embed="rId6"/>
          <a:srcRect l="51552" t="8605" r="1561" b="5374"/>
          <a:stretch/>
        </p:blipFill>
        <p:spPr>
          <a:xfrm>
            <a:off x="2438280" y="3886200"/>
            <a:ext cx="3199680" cy="2133000"/>
          </a:xfrm>
          <a:prstGeom prst="rect">
            <a:avLst/>
          </a:prstGeom>
          <a:ln>
            <a:noFill/>
          </a:ln>
        </p:spPr>
      </p:pic>
      <p:pic>
        <p:nvPicPr>
          <p:cNvPr id="61" name="Picture 20" descr=""/>
          <p:cNvPicPr/>
          <p:nvPr/>
        </p:nvPicPr>
        <p:blipFill>
          <a:blip r:embed="rId7"/>
          <a:srcRect l="29679" t="25276" r="29679" b="0"/>
          <a:stretch/>
        </p:blipFill>
        <p:spPr>
          <a:xfrm>
            <a:off x="6410520" y="4572000"/>
            <a:ext cx="1970640" cy="190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12" descr=""/>
          <p:cNvPicPr/>
          <p:nvPr/>
        </p:nvPicPr>
        <p:blipFill>
          <a:blip r:embed="rId1"/>
          <a:stretch/>
        </p:blipFill>
        <p:spPr>
          <a:xfrm rot="19920000">
            <a:off x="315720" y="769320"/>
            <a:ext cx="3160080" cy="2133000"/>
          </a:xfrm>
          <a:prstGeom prst="rect">
            <a:avLst/>
          </a:prstGeom>
          <a:ln>
            <a:noFill/>
          </a:ln>
        </p:spPr>
      </p:pic>
      <p:pic>
        <p:nvPicPr>
          <p:cNvPr id="63" name="Picture 2" descr=""/>
          <p:cNvPicPr/>
          <p:nvPr/>
        </p:nvPicPr>
        <p:blipFill>
          <a:blip r:embed="rId2"/>
          <a:srcRect l="29707" t="4568" r="22283" b="15432"/>
          <a:stretch/>
        </p:blipFill>
        <p:spPr>
          <a:xfrm rot="1260000">
            <a:off x="5333400" y="712800"/>
            <a:ext cx="3199680" cy="2666160"/>
          </a:xfrm>
          <a:prstGeom prst="rect">
            <a:avLst/>
          </a:prstGeom>
          <a:ln>
            <a:noFill/>
          </a:ln>
        </p:spPr>
      </p:pic>
      <p:pic>
        <p:nvPicPr>
          <p:cNvPr id="64" name="Picture 4" descr=""/>
          <p:cNvPicPr/>
          <p:nvPr/>
        </p:nvPicPr>
        <p:blipFill>
          <a:blip r:embed="rId3"/>
          <a:stretch/>
        </p:blipFill>
        <p:spPr>
          <a:xfrm rot="20220000">
            <a:off x="1420560" y="3277080"/>
            <a:ext cx="3964680" cy="222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70600" y="360000"/>
            <a:ext cx="7925400" cy="25200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549360" y="2520000"/>
            <a:ext cx="4418640" cy="2592000"/>
          </a:xfrm>
          <a:prstGeom prst="rect">
            <a:avLst/>
          </a:prstGeom>
          <a:ln>
            <a:noFill/>
          </a:ln>
        </p:spPr>
      </p:pic>
      <p:sp>
        <p:nvSpPr>
          <p:cNvPr id="67" name="TextShape 1"/>
          <p:cNvSpPr txBox="1"/>
          <p:nvPr/>
        </p:nvSpPr>
        <p:spPr>
          <a:xfrm>
            <a:off x="1080000" y="4824000"/>
            <a:ext cx="8424000" cy="100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800" spc="-1" strike="noStrike">
                <a:latin typeface="Andale Mono"/>
              </a:rPr>
              <a:t>	</a:t>
            </a:r>
            <a:r>
              <a:rPr b="1" lang="en-IN" sz="2800" spc="-1" strike="noStrike">
                <a:latin typeface="Andale Mono"/>
              </a:rPr>
              <a:t>linkedin.com/in/sharmasaravanan/</a:t>
            </a:r>
            <a:endParaRPr b="1" lang="en-IN" sz="2800" spc="-1" strike="noStrike">
              <a:latin typeface="Andale Mono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Application>LibreOffice/6.0.6.2$Linux_X86_64 LibreOffice_project/00m0$Build-2</Application>
  <Words>0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Sharma S</dc:creator>
  <dc:description/>
  <dc:language>en-IN</dc:language>
  <cp:lastModifiedBy/>
  <dcterms:modified xsi:type="dcterms:W3CDTF">2019-02-19T18:54:12Z</dcterms:modified>
  <cp:revision>26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